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image" Target="../media/image55.png"/><Relationship Id="rId35" Type="http://schemas.openxmlformats.org/officeDocument/2006/relationships/image" Target="../media/image5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A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91190" y="4080248"/>
            <a:ext cx="10103334" cy="2125218"/>
            <a:chOff x="4091190" y="4080248"/>
            <a:chExt cx="10103334" cy="2125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1190" y="4080248"/>
              <a:ext cx="10103334" cy="21252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15873" y="4504762"/>
            <a:ext cx="63664" cy="1273536"/>
            <a:chOff x="13615873" y="4504762"/>
            <a:chExt cx="63664" cy="12735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15873" y="4504762"/>
              <a:ext cx="63664" cy="12735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9992" y="4206376"/>
            <a:ext cx="9857219" cy="2075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69838" y="8812304"/>
            <a:ext cx="471644" cy="618121"/>
            <a:chOff x="14869838" y="8812304"/>
            <a:chExt cx="471644" cy="6181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0000">
              <a:off x="14869838" y="8812304"/>
              <a:ext cx="471644" cy="6181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3162" y="2809455"/>
            <a:ext cx="5783084" cy="13323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8378" y="6364919"/>
            <a:ext cx="11719841" cy="8326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10565" y="7749685"/>
            <a:ext cx="2823988" cy="13323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3448" y="7051733"/>
            <a:ext cx="3120329" cy="887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7279" y="1020478"/>
            <a:ext cx="1426252" cy="83150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918" y="1931842"/>
            <a:ext cx="3420661" cy="4519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209" y="197077"/>
            <a:ext cx="2883261" cy="695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4729" y="2842100"/>
            <a:ext cx="3372000" cy="1226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92443" y="1425729"/>
            <a:ext cx="4169458" cy="3198863"/>
            <a:chOff x="11292443" y="1425729"/>
            <a:chExt cx="4169458" cy="31988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7713" y="-173702"/>
              <a:ext cx="8338916" cy="639772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2443" y="1425729"/>
              <a:ext cx="4169458" cy="3198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6675" y="564039"/>
            <a:ext cx="4676182" cy="4578819"/>
            <a:chOff x="4466675" y="564039"/>
            <a:chExt cx="4676182" cy="45788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8584" y="-1725371"/>
              <a:ext cx="9352364" cy="915763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6675" y="564039"/>
              <a:ext cx="4676182" cy="457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2443" y="6289144"/>
            <a:ext cx="6171429" cy="2384416"/>
            <a:chOff x="11292443" y="6289144"/>
            <a:chExt cx="6171429" cy="23844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6728" y="5096936"/>
              <a:ext cx="12342857" cy="476883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2443" y="6289144"/>
              <a:ext cx="6171429" cy="2384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2778" y="6631053"/>
            <a:ext cx="4836270" cy="1642507"/>
            <a:chOff x="4582778" y="6631053"/>
            <a:chExt cx="4836270" cy="16425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64643" y="5809800"/>
              <a:ext cx="9672540" cy="328501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82778" y="6631053"/>
              <a:ext cx="4836270" cy="16425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04647" y="841216"/>
            <a:ext cx="2034439" cy="6672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39623" y="2781647"/>
            <a:ext cx="1727401" cy="6672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27369" y="1821746"/>
            <a:ext cx="1928176" cy="1928176"/>
            <a:chOff x="9327369" y="1821746"/>
            <a:chExt cx="1928176" cy="19281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940000">
              <a:off x="9327369" y="1821746"/>
              <a:ext cx="1928176" cy="19281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1588" y="6611093"/>
            <a:ext cx="1567545" cy="1567545"/>
            <a:chOff x="9701588" y="6611093"/>
            <a:chExt cx="1567545" cy="15675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940000">
              <a:off x="9701588" y="6611093"/>
              <a:ext cx="1567545" cy="156754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611" y="2354693"/>
            <a:ext cx="3133413" cy="442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209" y="197077"/>
            <a:ext cx="2883261" cy="695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99344" y="378271"/>
            <a:ext cx="4426681" cy="4881032"/>
            <a:chOff x="4299344" y="378271"/>
            <a:chExt cx="4426681" cy="48810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6004" y="-2062245"/>
              <a:ext cx="8853361" cy="976206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9344" y="378271"/>
              <a:ext cx="4426681" cy="48810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2284" y="866252"/>
            <a:ext cx="3044189" cy="3185779"/>
            <a:chOff x="9482284" y="866252"/>
            <a:chExt cx="3044189" cy="31857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0190" y="-726638"/>
              <a:ext cx="6088378" cy="637155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2284" y="866252"/>
              <a:ext cx="3044189" cy="3185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6011" y="6428150"/>
            <a:ext cx="8011305" cy="1498344"/>
            <a:chOff x="4086011" y="6428150"/>
            <a:chExt cx="8011305" cy="14983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58" y="5678978"/>
              <a:ext cx="16022610" cy="299668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6011" y="6428150"/>
              <a:ext cx="8011305" cy="14983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29330" y="3578269"/>
            <a:ext cx="4409184" cy="2559694"/>
            <a:chOff x="13029330" y="3578269"/>
            <a:chExt cx="4409184" cy="25596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4738" y="2298421"/>
              <a:ext cx="8818368" cy="51193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9330" y="3578269"/>
              <a:ext cx="4409184" cy="25596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9330" y="6844898"/>
            <a:ext cx="4402384" cy="2707579"/>
            <a:chOff x="13029330" y="6844898"/>
            <a:chExt cx="4402384" cy="27075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8138" y="5491109"/>
              <a:ext cx="8804769" cy="541515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9330" y="6844898"/>
              <a:ext cx="4402384" cy="27075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22362" y="1493095"/>
            <a:ext cx="2080991" cy="107143"/>
            <a:chOff x="7622362" y="1493095"/>
            <a:chExt cx="2080991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740000">
              <a:off x="7622362" y="1493095"/>
              <a:ext cx="2080991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9841" y="6169198"/>
            <a:ext cx="1507049" cy="107143"/>
            <a:chOff x="11799841" y="6169198"/>
            <a:chExt cx="1507049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040000">
              <a:off x="11799841" y="6169198"/>
              <a:ext cx="1507049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07153" y="7907895"/>
            <a:ext cx="1600130" cy="107143"/>
            <a:chOff x="11707153" y="7907895"/>
            <a:chExt cx="1600130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280000">
              <a:off x="11707153" y="7907895"/>
              <a:ext cx="1600130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35198" y="4348623"/>
            <a:ext cx="1122140" cy="1588468"/>
            <a:chOff x="9735198" y="4348623"/>
            <a:chExt cx="1122140" cy="158846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9180000">
              <a:off x="9735198" y="4348623"/>
              <a:ext cx="1122140" cy="1588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981" y="1043466"/>
            <a:ext cx="2802852" cy="77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246" y="195330"/>
            <a:ext cx="2883261" cy="695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635" y="1766355"/>
            <a:ext cx="3417084" cy="12185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2099" y="0"/>
            <a:ext cx="9013127" cy="4743783"/>
            <a:chOff x="7542099" y="0"/>
            <a:chExt cx="9013127" cy="47437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2099" y="0"/>
              <a:ext cx="9013127" cy="47437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4405" y="1804416"/>
            <a:ext cx="3518845" cy="14105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6265" y="1563711"/>
            <a:ext cx="813940" cy="357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60267" y="4447876"/>
            <a:ext cx="5401287" cy="5439073"/>
            <a:chOff x="3960267" y="4447876"/>
            <a:chExt cx="5401287" cy="54390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267" y="4447876"/>
              <a:ext cx="5401287" cy="54390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89947" y="4334568"/>
            <a:ext cx="4956771" cy="5522780"/>
            <a:chOff x="13189947" y="4334568"/>
            <a:chExt cx="4956771" cy="55227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89947" y="4334568"/>
              <a:ext cx="4956771" cy="5522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1644" y="4790115"/>
            <a:ext cx="3509307" cy="5065946"/>
            <a:chOff x="9541644" y="4790115"/>
            <a:chExt cx="3509307" cy="50659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1644" y="4790115"/>
              <a:ext cx="3509307" cy="5065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5055342" cy="10295238"/>
            <a:chOff x="0" y="-9524"/>
            <a:chExt cx="5055342" cy="10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524"/>
              <a:ext cx="5055342" cy="102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943" y="1169790"/>
            <a:ext cx="1169010" cy="481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2082" y="904810"/>
            <a:ext cx="1144816" cy="3998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12" y="1812105"/>
            <a:ext cx="1270311" cy="219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5939" y="350970"/>
            <a:ext cx="2910863" cy="7475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2372" y="1796648"/>
            <a:ext cx="2519654" cy="2194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513" y="5171747"/>
            <a:ext cx="4996117" cy="19332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682" y="4575761"/>
            <a:ext cx="2308737" cy="585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20762" y="934986"/>
            <a:ext cx="5662571" cy="6539917"/>
            <a:chOff x="5420762" y="934986"/>
            <a:chExt cx="5662571" cy="65399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0762" y="934986"/>
              <a:ext cx="5662571" cy="65399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54762" y="934986"/>
            <a:ext cx="5366292" cy="6539917"/>
            <a:chOff x="11154762" y="934986"/>
            <a:chExt cx="5366292" cy="65399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4762" y="934986"/>
              <a:ext cx="5366292" cy="65399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87114" y="7591096"/>
            <a:ext cx="673664" cy="3573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1429" y="7591096"/>
            <a:ext cx="450302" cy="282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3261905" cy="10295238"/>
            <a:chOff x="0" y="-9524"/>
            <a:chExt cx="3261905" cy="10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524"/>
              <a:ext cx="3261905" cy="102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125" y="1145919"/>
            <a:ext cx="2129167" cy="747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85001" y="309360"/>
            <a:ext cx="8258294" cy="5407953"/>
            <a:chOff x="3885001" y="309360"/>
            <a:chExt cx="8258294" cy="540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5001" y="309360"/>
              <a:ext cx="8258294" cy="540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33333" y="2491336"/>
            <a:ext cx="7404762" cy="5889616"/>
            <a:chOff x="9333333" y="2491336"/>
            <a:chExt cx="7404762" cy="58896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3333" y="2491336"/>
              <a:ext cx="7404762" cy="58896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879" y="756891"/>
            <a:ext cx="1169010" cy="4812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018" y="491911"/>
            <a:ext cx="1144816" cy="399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5055342" cy="10295238"/>
            <a:chOff x="0" y="-9524"/>
            <a:chExt cx="5055342" cy="102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9524"/>
              <a:ext cx="5055342" cy="102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7943" y="1169790"/>
            <a:ext cx="2413401" cy="5479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2082" y="904810"/>
            <a:ext cx="1144816" cy="3998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3012" y="1812105"/>
            <a:ext cx="1270311" cy="21946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8637" y="211305"/>
            <a:ext cx="6153872" cy="8522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52372" y="1796648"/>
            <a:ext cx="2825578" cy="2194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6954" y="5106325"/>
            <a:ext cx="3864556" cy="31416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682" y="4575761"/>
            <a:ext cx="2308737" cy="585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24246" y="1074547"/>
            <a:ext cx="7237223" cy="4989596"/>
            <a:chOff x="5524246" y="1074547"/>
            <a:chExt cx="7237223" cy="49895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4246" y="1074547"/>
              <a:ext cx="7237223" cy="4989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0577" y="4057231"/>
            <a:ext cx="8893123" cy="5569798"/>
            <a:chOff x="8800577" y="4057231"/>
            <a:chExt cx="8893123" cy="55697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0577" y="4057231"/>
              <a:ext cx="8893123" cy="5569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9617"/>
            <a:ext cx="3733333" cy="10335331"/>
            <a:chOff x="0" y="-49617"/>
            <a:chExt cx="3733333" cy="10335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9617"/>
              <a:ext cx="3733333" cy="103353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019" y="2056492"/>
            <a:ext cx="2733347" cy="585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6667" y="469627"/>
            <a:ext cx="13372253" cy="9006203"/>
            <a:chOff x="4266667" y="469627"/>
            <a:chExt cx="13372253" cy="90062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6667" y="469627"/>
              <a:ext cx="13372253" cy="90062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19335" y="6204683"/>
            <a:ext cx="5743909" cy="3780800"/>
            <a:chOff x="12219335" y="6204683"/>
            <a:chExt cx="5743909" cy="37808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19335" y="6204683"/>
              <a:ext cx="5743909" cy="37808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473" y="2598064"/>
            <a:ext cx="3452955" cy="4401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639" y="3696416"/>
            <a:ext cx="2443147" cy="5851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93" y="4237987"/>
            <a:ext cx="3249384" cy="11824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621" y="1394873"/>
            <a:ext cx="2413401" cy="5479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6760" y="1129893"/>
            <a:ext cx="1144816" cy="3998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36491" y="160329"/>
            <a:ext cx="951311" cy="399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244" y="1727925"/>
            <a:ext cx="4115930" cy="6009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250" y="4659659"/>
            <a:ext cx="17273120" cy="9093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821" y="4079279"/>
            <a:ext cx="1373892" cy="600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9244" y="2196418"/>
            <a:ext cx="17061921" cy="13295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701" y="7045764"/>
            <a:ext cx="7785871" cy="5638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701" y="6401862"/>
            <a:ext cx="1547233" cy="5357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32432" y="1021023"/>
            <a:ext cx="9899614" cy="8243669"/>
            <a:chOff x="4432432" y="1021023"/>
            <a:chExt cx="9899614" cy="82436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3176" y="-2876613"/>
              <a:ext cx="19799228" cy="164873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2432" y="1021023"/>
              <a:ext cx="9899614" cy="82436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88934" y="6978709"/>
            <a:ext cx="4331597" cy="199995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2798" y="5041272"/>
            <a:ext cx="1681625" cy="6634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01845" y="6577409"/>
            <a:ext cx="2153206" cy="7660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69144" y="7055610"/>
            <a:ext cx="1016226" cy="14856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03401" y="5727801"/>
            <a:ext cx="796950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69141" y="5724622"/>
            <a:ext cx="901464" cy="3688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6772" y="1728579"/>
            <a:ext cx="2876317" cy="2881059"/>
            <a:chOff x="7776772" y="1728579"/>
            <a:chExt cx="2876317" cy="28810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6772" y="1728579"/>
              <a:ext cx="2876317" cy="28810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2653" y="538044"/>
            <a:ext cx="2200851" cy="5975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A4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85628" y="3613266"/>
            <a:ext cx="6267836" cy="3844216"/>
            <a:chOff x="5585628" y="3613266"/>
            <a:chExt cx="6267836" cy="3844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6259" y="1795707"/>
              <a:ext cx="12535673" cy="76884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5628" y="3613266"/>
              <a:ext cx="6267836" cy="3844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47591" y="3376450"/>
            <a:ext cx="6267836" cy="3844216"/>
            <a:chOff x="5947591" y="3376450"/>
            <a:chExt cx="6267836" cy="38442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8222" y="1558891"/>
              <a:ext cx="12535673" cy="768843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7591" y="3376450"/>
              <a:ext cx="6267836" cy="38442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555" y="3139635"/>
            <a:ext cx="6267836" cy="3844216"/>
            <a:chOff x="6309555" y="3139635"/>
            <a:chExt cx="6267836" cy="3844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0185" y="1322076"/>
              <a:ext cx="12535673" cy="76884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9555" y="3139635"/>
              <a:ext cx="6267836" cy="38442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42543" y="4339661"/>
            <a:ext cx="4956903" cy="8231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70799" y="5772312"/>
            <a:ext cx="1958738" cy="583673"/>
            <a:chOff x="9570799" y="5772312"/>
            <a:chExt cx="1958738" cy="5836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70799" y="5772312"/>
              <a:ext cx="1958738" cy="58367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5875" y="5808273"/>
            <a:ext cx="1151915" cy="5744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36387" y="5775404"/>
            <a:ext cx="1958738" cy="583673"/>
            <a:chOff x="7336387" y="5775404"/>
            <a:chExt cx="1958738" cy="5836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36387" y="5775404"/>
              <a:ext cx="1958738" cy="58367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1463" y="5795629"/>
            <a:ext cx="1171182" cy="5744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7739" y="6015270"/>
            <a:ext cx="372182" cy="487769"/>
            <a:chOff x="8987739" y="6015270"/>
            <a:chExt cx="372182" cy="4877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0000">
              <a:off x="8987739" y="6015270"/>
              <a:ext cx="372182" cy="487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9881" y="4386100"/>
            <a:ext cx="3200000" cy="3147511"/>
            <a:chOff x="2289881" y="4386100"/>
            <a:chExt cx="3200000" cy="31475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89881" y="4386100"/>
              <a:ext cx="3200000" cy="3147511"/>
              <a:chOff x="2289881" y="4386100"/>
              <a:chExt cx="3200000" cy="314751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89881" y="4386100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89043" y="5064904"/>
              <a:ext cx="2415319" cy="1731602"/>
              <a:chOff x="2789043" y="5064904"/>
              <a:chExt cx="2415319" cy="173160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43330" y="6327946"/>
                <a:ext cx="1685443" cy="495224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641926" y="4917786"/>
                <a:ext cx="1638996" cy="159059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791865" y="4852767"/>
            <a:ext cx="3200000" cy="3147511"/>
            <a:chOff x="5791865" y="4852767"/>
            <a:chExt cx="3200000" cy="31475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91865" y="4852767"/>
              <a:ext cx="3200000" cy="3147511"/>
              <a:chOff x="5791865" y="4852767"/>
              <a:chExt cx="3200000" cy="31475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1865" y="4852767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291024" y="5531567"/>
              <a:ext cx="2415319" cy="1731606"/>
              <a:chOff x="6291024" y="5531567"/>
              <a:chExt cx="2415319" cy="173160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45311" y="6794613"/>
                <a:ext cx="2020853" cy="49522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43910" y="5384449"/>
                <a:ext cx="1924710" cy="159059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293849" y="4386100"/>
            <a:ext cx="3200000" cy="3147511"/>
            <a:chOff x="9293849" y="4386100"/>
            <a:chExt cx="3200000" cy="314751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293849" y="4386100"/>
              <a:ext cx="3200000" cy="3147511"/>
              <a:chOff x="9293849" y="4386100"/>
              <a:chExt cx="3200000" cy="31475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93849" y="4386100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92977" y="5064900"/>
              <a:ext cx="2415319" cy="1731606"/>
              <a:chOff x="9792977" y="5064900"/>
              <a:chExt cx="2415319" cy="173160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747263" y="6327946"/>
                <a:ext cx="1987995" cy="495224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45874" y="4917782"/>
                <a:ext cx="1934234" cy="159117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795834" y="4852767"/>
            <a:ext cx="3200000" cy="3147511"/>
            <a:chOff x="12795834" y="4852767"/>
            <a:chExt cx="3200000" cy="314751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795834" y="4852767"/>
              <a:ext cx="3200000" cy="3147511"/>
              <a:chOff x="12795834" y="4852767"/>
              <a:chExt cx="3200000" cy="314751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95834" y="4852767"/>
                <a:ext cx="3200000" cy="31475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294977" y="5531567"/>
              <a:ext cx="2415319" cy="1731606"/>
              <a:chOff x="13294977" y="5531567"/>
              <a:chExt cx="2415319" cy="173160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249263" y="6794613"/>
                <a:ext cx="2076043" cy="49522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147859" y="5384449"/>
                <a:ext cx="1981853" cy="159117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935371" y="2063570"/>
            <a:ext cx="63664" cy="1273536"/>
            <a:chOff x="9935371" y="2063570"/>
            <a:chExt cx="63664" cy="12735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5371" y="2063570"/>
              <a:ext cx="63664" cy="127353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073" y="1742339"/>
            <a:ext cx="9383267" cy="20672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918" y="6190457"/>
            <a:ext cx="1871701" cy="1871701"/>
            <a:chOff x="717918" y="6190457"/>
            <a:chExt cx="1871701" cy="18717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17918" y="6190457"/>
              <a:ext cx="1871701" cy="1871701"/>
              <a:chOff x="717918" y="6190457"/>
              <a:chExt cx="1871701" cy="18717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17918" y="6190457"/>
                <a:ext cx="1871701" cy="187170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616" y="6959742"/>
              <a:ext cx="1203775" cy="3985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39944" y="2576860"/>
            <a:ext cx="1871701" cy="1871701"/>
            <a:chOff x="12739944" y="2576860"/>
            <a:chExt cx="1871701" cy="18717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39944" y="2576860"/>
              <a:ext cx="1871701" cy="1871701"/>
              <a:chOff x="12739944" y="2576860"/>
              <a:chExt cx="1871701" cy="18717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739944" y="2576860"/>
                <a:ext cx="1871701" cy="1871701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643" y="3183821"/>
              <a:ext cx="1199260" cy="7232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58730" y="838480"/>
            <a:ext cx="13942762" cy="84558"/>
            <a:chOff x="2558730" y="838480"/>
            <a:chExt cx="13942762" cy="845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8730" y="838480"/>
              <a:ext cx="13942762" cy="845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574" y="538044"/>
            <a:ext cx="1475670" cy="61655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45778" y="2860866"/>
            <a:ext cx="3175390" cy="3175390"/>
            <a:chOff x="10145778" y="2860866"/>
            <a:chExt cx="3175390" cy="31753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145778" y="2860866"/>
              <a:ext cx="3175390" cy="3175390"/>
              <a:chOff x="10145778" y="2860866"/>
              <a:chExt cx="3175390" cy="31753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45778" y="2860866"/>
                <a:ext cx="3175390" cy="31753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6237" y="4163377"/>
              <a:ext cx="2756655" cy="6843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20793" y="3370103"/>
            <a:ext cx="2291379" cy="2291379"/>
            <a:chOff x="8120793" y="3370103"/>
            <a:chExt cx="2291379" cy="229137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120793" y="3370103"/>
              <a:ext cx="2291379" cy="2291379"/>
              <a:chOff x="8120793" y="3370103"/>
              <a:chExt cx="2291379" cy="229137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120793" y="3370103"/>
                <a:ext cx="2291379" cy="229137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4344" y="4113574"/>
              <a:ext cx="1798968" cy="8804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44481" y="2860866"/>
            <a:ext cx="4578988" cy="4578988"/>
            <a:chOff x="3944481" y="2860866"/>
            <a:chExt cx="4578988" cy="45789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4481" y="2860866"/>
              <a:ext cx="4578988" cy="45789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92270" y="3679451"/>
            <a:ext cx="4048016" cy="336371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088482" y="1584591"/>
            <a:ext cx="1928119" cy="1928119"/>
            <a:chOff x="14088482" y="1584591"/>
            <a:chExt cx="1928119" cy="192811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88482" y="1584591"/>
              <a:ext cx="1928119" cy="1928119"/>
              <a:chOff x="14088482" y="1584591"/>
              <a:chExt cx="1928119" cy="192811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88482" y="1584591"/>
                <a:ext cx="1928119" cy="1928119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4494" y="2377456"/>
              <a:ext cx="1231297" cy="4095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71485" y="5121288"/>
            <a:ext cx="2463800" cy="2463800"/>
            <a:chOff x="1971485" y="5121288"/>
            <a:chExt cx="2463800" cy="246380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971485" y="5121288"/>
              <a:ext cx="2463800" cy="2463800"/>
              <a:chOff x="1971485" y="5121288"/>
              <a:chExt cx="2463800" cy="24638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71485" y="5121288"/>
                <a:ext cx="2463800" cy="246380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58092" y="6131397"/>
              <a:ext cx="1784079" cy="5303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89359" y="6083875"/>
            <a:ext cx="2178878" cy="726850"/>
            <a:chOff x="9989359" y="6083875"/>
            <a:chExt cx="2178878" cy="72685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89359" y="6083875"/>
              <a:ext cx="2178878" cy="7268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36914" y="6902398"/>
            <a:ext cx="593469" cy="618007"/>
            <a:chOff x="10036914" y="6902398"/>
            <a:chExt cx="593469" cy="61800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36914" y="6902398"/>
              <a:ext cx="593469" cy="6180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86093" y="6890242"/>
            <a:ext cx="660141" cy="708074"/>
            <a:chOff x="10686093" y="6890242"/>
            <a:chExt cx="660141" cy="70807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86093" y="6890242"/>
              <a:ext cx="660141" cy="7080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365966" y="6890242"/>
            <a:ext cx="795713" cy="795713"/>
            <a:chOff x="11365966" y="6890242"/>
            <a:chExt cx="795713" cy="79571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65966" y="6890242"/>
              <a:ext cx="795713" cy="79571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68238" y="6238076"/>
            <a:ext cx="2179946" cy="1354762"/>
            <a:chOff x="12168238" y="6238076"/>
            <a:chExt cx="2179946" cy="135476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68238" y="6238076"/>
              <a:ext cx="2179946" cy="135476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868238" y="7387377"/>
            <a:ext cx="2594469" cy="1328158"/>
            <a:chOff x="10868238" y="7387377"/>
            <a:chExt cx="2594469" cy="132815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68238" y="7387377"/>
              <a:ext cx="2594469" cy="132815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96300" y="5290654"/>
            <a:ext cx="583255" cy="825639"/>
            <a:chOff x="12396300" y="5290654"/>
            <a:chExt cx="583255" cy="82563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9180000">
              <a:off x="12396300" y="5290654"/>
              <a:ext cx="583255" cy="82563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121945" y="8347003"/>
            <a:ext cx="706766" cy="706766"/>
            <a:chOff x="11121945" y="8347003"/>
            <a:chExt cx="706766" cy="70676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21945" y="8347003"/>
              <a:ext cx="706766" cy="70676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908019" y="8384463"/>
            <a:ext cx="1187386" cy="631845"/>
            <a:chOff x="11908019" y="8384463"/>
            <a:chExt cx="1187386" cy="63184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08019" y="8384463"/>
              <a:ext cx="1187386" cy="6318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478355" y="7111967"/>
            <a:ext cx="489273" cy="655773"/>
            <a:chOff x="3478355" y="7111967"/>
            <a:chExt cx="489273" cy="65577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9180000">
              <a:off x="3478355" y="7111967"/>
              <a:ext cx="489273" cy="65577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589618" y="7585088"/>
            <a:ext cx="671149" cy="733413"/>
            <a:chOff x="2589618" y="7585088"/>
            <a:chExt cx="671149" cy="73341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89618" y="7585088"/>
              <a:ext cx="671149" cy="73341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801827" y="7779523"/>
            <a:ext cx="2257783" cy="48052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324829" y="8334579"/>
            <a:ext cx="937203" cy="525771"/>
            <a:chOff x="2324829" y="8334579"/>
            <a:chExt cx="937203" cy="52577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24829" y="8334579"/>
              <a:ext cx="937203" cy="52577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165615" y="8355764"/>
            <a:ext cx="765454" cy="520030"/>
            <a:chOff x="3165615" y="8355764"/>
            <a:chExt cx="765454" cy="52003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165615" y="8355764"/>
              <a:ext cx="765454" cy="52003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001623" y="8220927"/>
            <a:ext cx="705061" cy="705061"/>
            <a:chOff x="4001623" y="8220927"/>
            <a:chExt cx="705061" cy="705061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01623" y="8220927"/>
              <a:ext cx="705061" cy="70506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527842" y="8981400"/>
            <a:ext cx="800235" cy="559712"/>
            <a:chOff x="2527842" y="8981400"/>
            <a:chExt cx="800235" cy="55971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27842" y="8981400"/>
              <a:ext cx="800235" cy="55971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417185" y="8981400"/>
            <a:ext cx="844499" cy="605928"/>
            <a:chOff x="3417185" y="8981400"/>
            <a:chExt cx="844499" cy="60592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17185" y="8981400"/>
              <a:ext cx="844499" cy="605928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313892" y="9610646"/>
            <a:ext cx="1141419" cy="294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70270"/>
            <a:chOff x="0" y="0"/>
            <a:chExt cx="3733333" cy="10270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702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187" y="990004"/>
            <a:ext cx="1895585" cy="764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692" y="1909749"/>
            <a:ext cx="2867852" cy="5851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209" y="197077"/>
            <a:ext cx="2883261" cy="695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72" y="2511658"/>
            <a:ext cx="3037321" cy="6066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53630" y="1979568"/>
            <a:ext cx="5536466" cy="5827639"/>
            <a:chOff x="4253630" y="1979568"/>
            <a:chExt cx="5536466" cy="58276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3630" y="1979568"/>
              <a:ext cx="5536466" cy="5827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7220" y="1964124"/>
            <a:ext cx="5546713" cy="5827639"/>
            <a:chOff x="12077220" y="1964124"/>
            <a:chExt cx="5546713" cy="58276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3863" y="-949696"/>
              <a:ext cx="11093427" cy="1165527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7220" y="1964124"/>
              <a:ext cx="5546713" cy="58276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66158" y="4391369"/>
            <a:ext cx="1520252" cy="751488"/>
            <a:chOff x="10066158" y="4391369"/>
            <a:chExt cx="1520252" cy="7514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6158" y="4391369"/>
              <a:ext cx="1520252" cy="75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187" y="990004"/>
            <a:ext cx="1895585" cy="7648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692" y="1909749"/>
            <a:ext cx="2763147" cy="575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209" y="197077"/>
            <a:ext cx="2883261" cy="695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252" y="2518291"/>
            <a:ext cx="3495571" cy="592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90740" y="4816730"/>
            <a:ext cx="1451311" cy="717409"/>
            <a:chOff x="10190740" y="4816730"/>
            <a:chExt cx="1451311" cy="717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0740" y="4816730"/>
              <a:ext cx="1451311" cy="717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87182" y="1964124"/>
            <a:ext cx="6171429" cy="5702839"/>
            <a:chOff x="11787182" y="1964124"/>
            <a:chExt cx="6171429" cy="57028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01468" y="-887296"/>
              <a:ext cx="12342857" cy="1140567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87182" y="1964124"/>
              <a:ext cx="6171429" cy="5702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60966" y="535467"/>
            <a:ext cx="5905192" cy="9267879"/>
            <a:chOff x="4160966" y="535467"/>
            <a:chExt cx="5905192" cy="92678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0966" y="535467"/>
              <a:ext cx="5905192" cy="9267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435" y="1081430"/>
            <a:ext cx="1439528" cy="77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4073" y="1909749"/>
            <a:ext cx="2951404" cy="1115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246" y="195330"/>
            <a:ext cx="2883261" cy="695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9365" y="3019801"/>
            <a:ext cx="3574683" cy="7024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23166" y="1153152"/>
            <a:ext cx="7728743" cy="6747675"/>
            <a:chOff x="10023166" y="1153152"/>
            <a:chExt cx="7728743" cy="67476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795" y="-2220685"/>
              <a:ext cx="15457485" cy="1349534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3166" y="1153152"/>
              <a:ext cx="7728743" cy="6747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1338" y="485071"/>
            <a:ext cx="4829858" cy="9112231"/>
            <a:chOff x="4081338" y="485071"/>
            <a:chExt cx="4829858" cy="91122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1338" y="485071"/>
              <a:ext cx="4829858" cy="91122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4749" y="4305478"/>
            <a:ext cx="896230" cy="443023"/>
            <a:chOff x="9034749" y="4305478"/>
            <a:chExt cx="896230" cy="4430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4749" y="4305478"/>
              <a:ext cx="896230" cy="443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889" y="0"/>
            <a:ext cx="14552381" cy="10285714"/>
            <a:chOff x="3717889" y="0"/>
            <a:chExt cx="145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889" y="0"/>
              <a:ext cx="14552381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0"/>
            <a:ext cx="3733333" cy="10285714"/>
            <a:chOff x="-9524" y="0"/>
            <a:chExt cx="373333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435" y="1081430"/>
            <a:ext cx="1439528" cy="7743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16" y="1909749"/>
            <a:ext cx="2951404" cy="11154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4246" y="195330"/>
            <a:ext cx="2883261" cy="6952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699" y="3019801"/>
            <a:ext cx="3545331" cy="985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57761" y="6464296"/>
            <a:ext cx="4147021" cy="3250942"/>
            <a:chOff x="9657761" y="6464296"/>
            <a:chExt cx="4147021" cy="32509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7761" y="6464296"/>
              <a:ext cx="4147021" cy="3250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66667" y="260078"/>
            <a:ext cx="2282354" cy="2665894"/>
            <a:chOff x="4266667" y="260078"/>
            <a:chExt cx="2282354" cy="2665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6667" y="260078"/>
              <a:ext cx="2282354" cy="2665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17281" y="172739"/>
            <a:ext cx="3044882" cy="3310183"/>
            <a:chOff x="15117281" y="172739"/>
            <a:chExt cx="3044882" cy="33101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17281" y="172739"/>
              <a:ext cx="3044882" cy="33101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9104" y="764961"/>
            <a:ext cx="1192294" cy="107143"/>
            <a:chOff x="14369104" y="764961"/>
            <a:chExt cx="1192294" cy="10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620000">
              <a:off x="14369104" y="764961"/>
              <a:ext cx="119229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56885" y="3012580"/>
            <a:ext cx="3260846" cy="2958334"/>
            <a:chOff x="3856885" y="3012580"/>
            <a:chExt cx="3260846" cy="29583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6885" y="3012580"/>
              <a:ext cx="3260846" cy="29583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83399" y="2556467"/>
            <a:ext cx="2258684" cy="107143"/>
            <a:chOff x="6183399" y="2556467"/>
            <a:chExt cx="2258684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780000">
              <a:off x="6183399" y="2556467"/>
              <a:ext cx="2258684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28173" y="5404637"/>
            <a:ext cx="2969136" cy="4481386"/>
            <a:chOff x="5828173" y="5404637"/>
            <a:chExt cx="2969136" cy="44813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8173" y="5404637"/>
              <a:ext cx="2969136" cy="44813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5320" y="4927124"/>
            <a:ext cx="2310055" cy="107143"/>
            <a:chOff x="6335320" y="4927124"/>
            <a:chExt cx="2310055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940000">
              <a:off x="6335320" y="4927124"/>
              <a:ext cx="2310055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27246" y="6009106"/>
            <a:ext cx="7690576" cy="107143"/>
            <a:chOff x="6427246" y="6009106"/>
            <a:chExt cx="7690576" cy="10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">
              <a:off x="6427246" y="6009106"/>
              <a:ext cx="7690576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67016" y="4278329"/>
            <a:ext cx="3057920" cy="5028571"/>
            <a:chOff x="14567016" y="4278329"/>
            <a:chExt cx="3057920" cy="50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67016" y="4278329"/>
              <a:ext cx="3057920" cy="5028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11454" y="5398166"/>
            <a:ext cx="1854311" cy="107143"/>
            <a:chOff x="13111454" y="5398166"/>
            <a:chExt cx="1854311" cy="10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680000">
              <a:off x="13111454" y="5398166"/>
              <a:ext cx="1854311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667358" y="8643638"/>
            <a:ext cx="3247551" cy="107143"/>
            <a:chOff x="12667358" y="8643638"/>
            <a:chExt cx="3247551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6960000">
              <a:off x="12667358" y="8643638"/>
              <a:ext cx="3247551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1344" y="1081430"/>
            <a:ext cx="1261290" cy="77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311" y="1909749"/>
            <a:ext cx="2284280" cy="11154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246" y="195330"/>
            <a:ext cx="2883261" cy="695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25123" y="451167"/>
            <a:ext cx="2891461" cy="2753325"/>
            <a:chOff x="10325123" y="451167"/>
            <a:chExt cx="2891461" cy="27533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59106" y="-745782"/>
              <a:ext cx="5782922" cy="55066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5123" y="451167"/>
              <a:ext cx="2891461" cy="2753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44171" y="451167"/>
            <a:ext cx="3059278" cy="2753325"/>
            <a:chOff x="14044171" y="451167"/>
            <a:chExt cx="3059278" cy="27533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94245" y="-745782"/>
              <a:ext cx="6118555" cy="550665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4171" y="451167"/>
              <a:ext cx="3059278" cy="2753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88340" y="1298090"/>
            <a:ext cx="2432594" cy="107143"/>
            <a:chOff x="11788340" y="1298090"/>
            <a:chExt cx="2432594" cy="10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00000">
              <a:off x="11788340" y="1298090"/>
              <a:ext cx="2432594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5123" y="4014819"/>
            <a:ext cx="3089662" cy="2970172"/>
            <a:chOff x="10325123" y="4014819"/>
            <a:chExt cx="3089662" cy="2970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4160" y="2723600"/>
              <a:ext cx="6179323" cy="59403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5123" y="4014819"/>
              <a:ext cx="3089662" cy="29701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6321" y="3019103"/>
            <a:ext cx="3198825" cy="107143"/>
            <a:chOff x="12326321" y="3019103"/>
            <a:chExt cx="3198825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440000">
              <a:off x="12326321" y="3019103"/>
              <a:ext cx="3198825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44171" y="4014819"/>
            <a:ext cx="3059278" cy="3027810"/>
            <a:chOff x="14044171" y="4014819"/>
            <a:chExt cx="3059278" cy="30278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44171" y="4014819"/>
              <a:ext cx="3059278" cy="3027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24799" y="6082021"/>
            <a:ext cx="2749072" cy="107143"/>
            <a:chOff x="11724799" y="6082021"/>
            <a:chExt cx="2749072" cy="10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20000">
              <a:off x="11724799" y="6082021"/>
              <a:ext cx="2749072" cy="1071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00" y="3066180"/>
            <a:ext cx="3720253" cy="11949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6236" y="8701578"/>
            <a:ext cx="2455083" cy="10784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78096" y="8460872"/>
            <a:ext cx="813940" cy="3573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74003" y="260078"/>
            <a:ext cx="5787387" cy="7934774"/>
            <a:chOff x="4174003" y="260078"/>
            <a:chExt cx="5787387" cy="79347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4003" y="260078"/>
              <a:ext cx="5787387" cy="79347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3386" y="7512882"/>
            <a:ext cx="1478604" cy="1116836"/>
            <a:chOff x="7653386" y="7512882"/>
            <a:chExt cx="1478604" cy="111683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5180000">
              <a:off x="7653386" y="7512882"/>
              <a:ext cx="1478604" cy="1116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733333" cy="10285714"/>
            <a:chOff x="0" y="0"/>
            <a:chExt cx="373333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733333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725" y="1129049"/>
            <a:ext cx="1261290" cy="774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311" y="1900225"/>
            <a:ext cx="2387785" cy="575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4246" y="195330"/>
            <a:ext cx="2883261" cy="6952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77" y="2418560"/>
            <a:ext cx="3607206" cy="986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1995" y="879949"/>
            <a:ext cx="6142600" cy="7057144"/>
            <a:chOff x="4451995" y="879949"/>
            <a:chExt cx="6142600" cy="7057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1995" y="879949"/>
              <a:ext cx="6142600" cy="70571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74903" y="864505"/>
            <a:ext cx="5606134" cy="5022663"/>
            <a:chOff x="11474903" y="864505"/>
            <a:chExt cx="5606134" cy="50226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1837" y="-1646826"/>
              <a:ext cx="11212267" cy="1004532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4903" y="864505"/>
              <a:ext cx="5606134" cy="50226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92256" y="4225180"/>
            <a:ext cx="6171429" cy="5012771"/>
            <a:chOff x="11192256" y="4225180"/>
            <a:chExt cx="6171429" cy="50127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6542" y="1718794"/>
              <a:ext cx="12342857" cy="1002554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2256" y="4225180"/>
              <a:ext cx="6171429" cy="50127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6236" y="8701579"/>
            <a:ext cx="2482493" cy="10784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8096" y="8460872"/>
            <a:ext cx="813940" cy="3573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53386" y="7512882"/>
            <a:ext cx="1478604" cy="1116836"/>
            <a:chOff x="7653386" y="7512882"/>
            <a:chExt cx="1478604" cy="11168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5180000">
              <a:off x="7653386" y="7512882"/>
              <a:ext cx="1478604" cy="1116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6354" y="3552606"/>
            <a:ext cx="5014551" cy="107143"/>
            <a:chOff x="10836354" y="3552606"/>
            <a:chExt cx="5014551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020000">
              <a:off x="10836354" y="3552606"/>
              <a:ext cx="5014551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2023-05-05T12:18:50Z</dcterms:created>
  <dcterms:modified xsi:type="dcterms:W3CDTF">2023-05-05T12:18:50Z</dcterms:modified>
</cp:coreProperties>
</file>